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9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A580B-FC50-4507-8DF3-0AC016B1A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274ED7-DFD7-4351-8992-B61243FAB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3F71EE-D13D-492E-A01B-57DE50230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8567A-B88D-40EC-82AC-2BD94B38C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3BBFE4-FEEC-428E-8ECF-5A204E76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08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661BD-2075-495F-9092-7089F50E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6F0462-C35A-4513-82E1-C12B53441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B8D09-0594-4932-8BDA-5CBA8F29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C5B81C-B1D0-4821-A550-1680FA801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5E3AEF-4AD2-4B75-AE69-22C30D14B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08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364849B-9E69-47F4-A9B9-4038E76C9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CE190F-F291-4BAD-80FB-FA52A923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01A6F5-943F-4B41-8915-5B9303CF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BDBE22-6C8E-41B5-AE2E-876321234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3D67B2-BBDF-4D81-874A-293142C53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60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62B69-0C6D-410B-8A09-A3DBC8910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A94891-CB19-4DAD-9B27-405FCB5AF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B78E76-732D-40A2-8D4C-EDFC667BF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E69963-C1EC-40FD-A23C-D171A4487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D857A1-1199-4426-8DCE-34E75F54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1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626C5-8DFC-4EE2-A906-7C657FEC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A015E2-DED6-459F-B785-D225FB8B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B94BF5-5EB4-43F2-AFFC-DAD308ED5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39AA6C-DDC6-44C4-A87F-7119326B8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E7CB71-457D-44CC-8111-CFFA5EF5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48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A9165-7C82-4772-8C2F-81A994EC3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B7CBEE-66AE-4D22-AB12-5C01B41033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AA6CBC-ED9B-4BDA-9136-865E8F613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9D92C3-5CC6-49DC-BD43-E9A576532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4D9C62-37B7-4D81-ACF6-D3FA46C04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D89F27-7415-4AF3-8DBC-69E70FC2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07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107E3-3EFD-4DB7-BC9A-2D3F385C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078695-AAD2-4802-9D5E-FAC099E7C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A0DF065-2191-4D19-923A-DC6C8722FE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DC60BB-9E6D-4FE9-9AC2-BD1BEF282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1C53A8-20E4-4F14-BF9E-390A4E4A13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CE2B7C4-C0A8-413F-B989-5610C20C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A98CA9-BEF1-4F1D-88FA-5963DEA0C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B70799-807A-495C-A658-2A2EC8AFD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275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CE9255-8B27-42E4-9249-BFF791F5E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8A72087-7610-4E09-AA86-AD59A609F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BD98B9-4462-4D63-9296-14EBC7A9E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D1D3CCC-FFBD-463F-BD84-DC3774F9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36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0DFBED5-CB04-4D81-A115-A23811F81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C05DE93-A7CD-48E7-93E2-1FC6C1A6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016436-76D5-4A44-814B-75C97EAE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16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D94B8-8DD8-4E83-AC3F-D895547A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EB4EE-F156-45DB-A578-83A48FFD3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8DCF79-6EA1-4DA9-865C-6295A80EF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7AE334C-1BB5-4E82-B289-598FD73C2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AE8149-1C35-448E-A577-3C0341D5E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54C194-AC9F-4F1E-8B72-F98417FB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7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837873-AD3D-4297-9D78-645A76F2F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5CDF6F-8D2C-451B-BC8D-C789567438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635508A-56A4-44D2-BCC5-73E3991D0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FAB93D-DE69-4840-8323-D142AD16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CB94A5-C6F1-443C-9B67-79195BF50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BBFB5D-3732-4B04-A8EF-0331904CD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5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893E4-CEA7-4648-82E3-CF1281477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9EEF41-3CC1-40CB-A086-1B2DC03B2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F859F9-4A89-4D3D-8559-B58E2EC6C0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550AB-342B-481B-8E39-A831DD785159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D910E0-D527-434D-A9A8-4EFE563FF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3D59BE-C7B0-46A2-BD3E-1BF686AD26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9433E-EAF0-4724-93BD-B8F964DF7E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248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E0519-B137-4E5D-A9CF-33C304B51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0731795-892E-4389-AA76-09ACD7288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8AB980-0914-4574-AD2E-8475E9F4DAD2}"/>
              </a:ext>
            </a:extLst>
          </p:cNvPr>
          <p:cNvSpPr txBox="1"/>
          <p:nvPr/>
        </p:nvSpPr>
        <p:spPr>
          <a:xfrm>
            <a:off x="1759670" y="4562573"/>
            <a:ext cx="8672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  <a:p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ЗОНЫ РОССИИ</a:t>
            </a:r>
          </a:p>
        </p:txBody>
      </p:sp>
    </p:spTree>
    <p:extLst>
      <p:ext uri="{BB962C8B-B14F-4D97-AF65-F5344CB8AC3E}">
        <p14:creationId xmlns:p14="http://schemas.microsoft.com/office/powerpoint/2010/main" val="3537386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4C689C-E156-482D-859F-CC0C55FF6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00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90DA30-64F6-4C67-A154-C25DF0A68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2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8890B8-8995-4370-8193-0FF23B51FD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773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A10D6B-7B99-486C-8448-F35933B94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90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B0CB517-9405-4111-9E78-17B2A1A4F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7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5FFAF2-1473-407D-9C90-5FF9CA499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51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F31966-6DFE-4835-851E-FE19B12C8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44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</Words>
  <Application>Microsoft Office PowerPoint</Application>
  <PresentationFormat>Широкоэкранный</PresentationFormat>
  <Paragraphs>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2</cp:revision>
  <dcterms:created xsi:type="dcterms:W3CDTF">2020-04-25T12:00:28Z</dcterms:created>
  <dcterms:modified xsi:type="dcterms:W3CDTF">2020-04-25T12:10:00Z</dcterms:modified>
</cp:coreProperties>
</file>